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6070D14-5A5C-4A02-A912-C7F45749F635}" type="datetimeFigureOut">
              <a:rPr lang="hu-HU" smtClean="0"/>
              <a:t>2013.02.07.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489D3F1-4DB4-4145-8653-90B9C190CB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0D14-5A5C-4A02-A912-C7F45749F635}" type="datetimeFigureOut">
              <a:rPr lang="hu-HU" smtClean="0"/>
              <a:t>2013.02.07.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D3F1-4DB4-4145-8653-90B9C190CB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0D14-5A5C-4A02-A912-C7F45749F635}" type="datetimeFigureOut">
              <a:rPr lang="hu-HU" smtClean="0"/>
              <a:t>2013.02.07.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D3F1-4DB4-4145-8653-90B9C190CB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0D14-5A5C-4A02-A912-C7F45749F635}" type="datetimeFigureOut">
              <a:rPr lang="hu-HU" smtClean="0"/>
              <a:t>2013.02.07.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D3F1-4DB4-4145-8653-90B9C190CB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0D14-5A5C-4A02-A912-C7F45749F635}" type="datetimeFigureOut">
              <a:rPr lang="hu-HU" smtClean="0"/>
              <a:t>2013.02.07.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D3F1-4DB4-4145-8653-90B9C190CB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0D14-5A5C-4A02-A912-C7F45749F635}" type="datetimeFigureOut">
              <a:rPr lang="hu-HU" smtClean="0"/>
              <a:t>2013.02.07.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D3F1-4DB4-4145-8653-90B9C190CBA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0D14-5A5C-4A02-A912-C7F45749F635}" type="datetimeFigureOut">
              <a:rPr lang="hu-HU" smtClean="0"/>
              <a:t>2013.02.07.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D3F1-4DB4-4145-8653-90B9C190CBA2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0D14-5A5C-4A02-A912-C7F45749F635}" type="datetimeFigureOut">
              <a:rPr lang="hu-HU" smtClean="0"/>
              <a:t>2013.02.07.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D3F1-4DB4-4145-8653-90B9C190CB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0D14-5A5C-4A02-A912-C7F45749F635}" type="datetimeFigureOut">
              <a:rPr lang="hu-HU" smtClean="0"/>
              <a:t>2013.02.07.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D3F1-4DB4-4145-8653-90B9C190CB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6070D14-5A5C-4A02-A912-C7F45749F635}" type="datetimeFigureOut">
              <a:rPr lang="hu-HU" smtClean="0"/>
              <a:t>2013.02.07.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489D3F1-4DB4-4145-8653-90B9C190CB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6070D14-5A5C-4A02-A912-C7F45749F635}" type="datetimeFigureOut">
              <a:rPr lang="hu-HU" smtClean="0"/>
              <a:t>2013.02.07.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489D3F1-4DB4-4145-8653-90B9C190CB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6070D14-5A5C-4A02-A912-C7F45749F635}" type="datetimeFigureOut">
              <a:rPr lang="hu-HU" smtClean="0"/>
              <a:t>2013.02.07.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89D3F1-4DB4-4145-8653-90B9C190CBA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Klauzál Gábor Általános Iskola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i="1" dirty="0" smtClean="0">
                <a:solidFill>
                  <a:srgbClr val="000000"/>
                </a:solidFill>
                <a:latin typeface="Times New Roman"/>
              </a:rPr>
              <a:t>Lehet, hogy elfelejtik, hogy mit mondtál nekik, de soha nem fogják elfelejteni, hogy hogyan érezték magukat szavaidtól</a:t>
            </a:r>
          </a:p>
          <a:p>
            <a:r>
              <a:rPr lang="hu-HU" sz="2800" b="0" i="0" dirty="0" smtClean="0">
                <a:solidFill>
                  <a:srgbClr val="000000"/>
                </a:solidFill>
                <a:latin typeface="Times New Roman"/>
              </a:rPr>
              <a:t>(Carl William </a:t>
            </a:r>
            <a:r>
              <a:rPr lang="hu-HU" sz="2800" b="0" i="0" dirty="0" err="1" smtClean="0">
                <a:solidFill>
                  <a:srgbClr val="000000"/>
                </a:solidFill>
                <a:latin typeface="Times New Roman"/>
              </a:rPr>
              <a:t>Buehner</a:t>
            </a:r>
            <a:r>
              <a:rPr lang="hu-HU" sz="2800" b="0" i="0" dirty="0" smtClean="0">
                <a:solidFill>
                  <a:srgbClr val="000000"/>
                </a:solidFill>
                <a:latin typeface="Times New Roman"/>
              </a:rPr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81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u-HU" sz="2800" dirty="0">
                <a:solidFill>
                  <a:schemeClr val="tx2"/>
                </a:solidFill>
              </a:rPr>
              <a:t>Szövegértés, szövegalkotás fejlesztése</a:t>
            </a:r>
            <a:br>
              <a:rPr lang="hu-HU" sz="2800" dirty="0">
                <a:solidFill>
                  <a:schemeClr val="tx2"/>
                </a:solidFill>
              </a:rPr>
            </a:b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 descr="\\klauzalhome\homes\tanar\szilagyinegyongyver\Asztal\Digitális évkönyv végleges\Nádor utcai Tagintézmény\Jó gyakorlatok\SDC17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1161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klauzalhome\homes\tanar\szilagyinegyongyver\Asztal\Digitális évkönyv végleges\Nádor utcai Tagintézmény\Jó gyakorlatok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 descr="\\klauzalhome\homes\tanar\szilagyinegyongyver\Asztal\Digitális évkönyv végleges\Nádor utcai Tagintézmény\Programok és rendezvények\100_8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26623"/>
            <a:ext cx="6526480" cy="48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klauzalhome\homes\tanar\szilagyinegyongyver\Asztal\Digitális évkönyv végleges\Nádor utcai Tagintézmény\Programok és rendezvények\100_8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234440"/>
            <a:ext cx="585216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27201" y="1484785"/>
            <a:ext cx="5723468" cy="720080"/>
          </a:xfrm>
        </p:spPr>
        <p:txBody>
          <a:bodyPr>
            <a:normAutofit fontScale="90000"/>
          </a:bodyPr>
          <a:lstStyle/>
          <a:p>
            <a:r>
              <a:rPr lang="hu-HU" b="1" i="1" dirty="0"/>
              <a:t>Jó gyakorlataink</a:t>
            </a:r>
            <a:r>
              <a:rPr lang="hu-HU" b="1" dirty="0"/>
              <a:t>: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83862" y="1536634"/>
            <a:ext cx="5712179" cy="1152128"/>
          </a:xfrm>
        </p:spPr>
        <p:txBody>
          <a:bodyPr/>
          <a:lstStyle/>
          <a:p>
            <a:r>
              <a:rPr lang="hu-HU" dirty="0"/>
              <a:t>	</a:t>
            </a:r>
            <a:r>
              <a:rPr lang="hu-HU" b="1" dirty="0"/>
              <a:t>Projektpedagógia alkalmazása</a:t>
            </a:r>
          </a:p>
          <a:p>
            <a:r>
              <a:rPr lang="hu-HU" b="1" dirty="0"/>
              <a:t>            </a:t>
            </a:r>
            <a:r>
              <a:rPr lang="hu-HU" b="1" dirty="0" smtClean="0"/>
              <a:t>az </a:t>
            </a:r>
            <a:r>
              <a:rPr lang="hu-HU" b="1" dirty="0"/>
              <a:t>integrációs gyakorlatban</a:t>
            </a:r>
          </a:p>
          <a:p>
            <a:endParaRPr lang="hu-HU" dirty="0"/>
          </a:p>
        </p:txBody>
      </p:sp>
      <p:pic>
        <p:nvPicPr>
          <p:cNvPr id="1026" name="Picture 2" descr="\\klauzalhome\homes\tanar\szilagyinegyongyver\Asztal\válogatott képek\együ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72916"/>
            <a:ext cx="3552395" cy="26642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klauzalhome\homes\tanar\szilagyinegyongyver\Asztal\Digitális évkönyv végleges\Klauzál Gábor Ált. Isk\Jó gyakorlatok\projektoktatás\projekt\projekthet 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klauzalhome\homes\tanar\szilagyinegyongyver\Asztal\Digitális évkönyv végleges\Klauzál Gábor Ált. Isk\Jó gyakorlatok\projektoktatás\projekt\projekthet 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63688" y="836712"/>
            <a:ext cx="5723468" cy="1274145"/>
          </a:xfrm>
        </p:spPr>
        <p:txBody>
          <a:bodyPr>
            <a:normAutofit fontScale="90000"/>
          </a:bodyPr>
          <a:lstStyle/>
          <a:p>
            <a:r>
              <a:rPr lang="hu-HU" sz="3100" b="1" dirty="0">
                <a:solidFill>
                  <a:schemeClr val="tx2"/>
                </a:solidFill>
              </a:rPr>
              <a:t>Kompetencia alapú oktatás</a:t>
            </a:r>
            <a:br>
              <a:rPr lang="hu-HU" sz="3100" b="1" dirty="0">
                <a:solidFill>
                  <a:schemeClr val="tx2"/>
                </a:solidFill>
              </a:rPr>
            </a:br>
            <a:r>
              <a:rPr lang="hu-HU" sz="3100" b="1" dirty="0">
                <a:solidFill>
                  <a:schemeClr val="tx2"/>
                </a:solidFill>
              </a:rPr>
              <a:t>  és integráció napról napra</a:t>
            </a:r>
            <a:br>
              <a:rPr lang="hu-HU" sz="3100" b="1" dirty="0">
                <a:solidFill>
                  <a:schemeClr val="tx2"/>
                </a:solidFill>
              </a:rPr>
            </a:br>
            <a:endParaRPr lang="hu-HU" sz="3100" dirty="0">
              <a:solidFill>
                <a:schemeClr val="tx2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\\klauzalhome\homes\tanar\szilagyinegyongyver\Asztal\Digitális évkönyv végleges\Klauzál Gábor Ált. Isk\Jó gyakorlatok\projektoktatás\projekt\projekthet 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3871979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klauzalhome\homes\tanar\szilagyinegyongyver\Asztal\Digitális évkönyv végleges\Klauzál Gábor Ált. Isk\Jó gyakorlatok\projektoktatás\projekt\2010.10.05.Szakmai nap 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12604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230497" cy="28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8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b="1" dirty="0" smtClean="0">
                <a:solidFill>
                  <a:schemeClr val="tx2"/>
                </a:solidFill>
              </a:rPr>
              <a:t>Tanulói </a:t>
            </a:r>
            <a:r>
              <a:rPr lang="hu-HU" sz="3100" b="1" dirty="0">
                <a:solidFill>
                  <a:schemeClr val="tx2"/>
                </a:solidFill>
              </a:rPr>
              <a:t>laptop program a </a:t>
            </a:r>
            <a:r>
              <a:rPr lang="hu-HU" sz="3100" b="1" dirty="0" smtClean="0">
                <a:solidFill>
                  <a:schemeClr val="tx2"/>
                </a:solidFill>
              </a:rPr>
              <a:t>        gyakorlatban</a:t>
            </a:r>
            <a:br>
              <a:rPr lang="hu-HU" sz="3100" b="1" dirty="0" smtClean="0">
                <a:solidFill>
                  <a:schemeClr val="tx2"/>
                </a:solidFill>
              </a:rPr>
            </a:br>
            <a:r>
              <a:rPr lang="hu-HU" sz="3100" b="1" dirty="0" smtClean="0">
                <a:solidFill>
                  <a:schemeClr val="tx2"/>
                </a:solidFill>
              </a:rPr>
              <a:t>  </a:t>
            </a:r>
            <a:r>
              <a:rPr lang="hu-HU" sz="3100" b="1" dirty="0">
                <a:solidFill>
                  <a:schemeClr val="tx2"/>
                </a:solidFill>
              </a:rPr>
              <a:t>(angol, magyar, történelem)</a:t>
            </a:r>
            <a:br>
              <a:rPr lang="hu-HU" sz="3100" b="1" dirty="0">
                <a:solidFill>
                  <a:schemeClr val="tx2"/>
                </a:solidFill>
              </a:rPr>
            </a:br>
            <a:endParaRPr lang="hu-HU" sz="3100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\\klauzalhome\homes\tanar\szilagyinegyongyver\Asztal\Digitális évkönyv végleges\Klauzál Gábor Ált. Isk\Jó gyakorlatok\Tanulói laptop program\laptop\P1010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klauzalhome\homes\tanar\szilagyinegyongyver\Asztal\Digitális évkönyv végleges\Klauzál Gábor Ált. Isk\Jó gyakorlatok\Tanulói laptop program\laptop\P10108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907831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9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65245" cy="883226"/>
          </a:xfrm>
        </p:spPr>
        <p:txBody>
          <a:bodyPr>
            <a:noAutofit/>
          </a:bodyPr>
          <a:lstStyle/>
          <a:p>
            <a:r>
              <a:rPr lang="hu-HU" sz="3600" b="1" i="1" dirty="0"/>
              <a:t>Referenciaterületeink</a:t>
            </a:r>
            <a:r>
              <a:rPr lang="hu-HU" sz="3200" b="1" i="1" dirty="0" smtClean="0"/>
              <a:t>:</a:t>
            </a:r>
            <a:r>
              <a:rPr lang="hu-HU" sz="2800" b="1" i="1" dirty="0"/>
              <a:t/>
            </a:r>
            <a:br>
              <a:rPr lang="hu-HU" sz="2800" b="1" i="1" dirty="0"/>
            </a:br>
            <a:r>
              <a:rPr lang="hu-HU" sz="2800" dirty="0"/>
              <a:t>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</a:rPr>
              <a:t>Befogadó pedagógiai gyakorlatot</a:t>
            </a:r>
            <a:br>
              <a:rPr lang="hu-H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800" b="1" dirty="0">
                <a:solidFill>
                  <a:schemeClr val="tx2">
                    <a:lumMod val="75000"/>
                  </a:schemeClr>
                </a:solidFill>
              </a:rPr>
              <a:t> mintaadóan alkalmazó intézmény</a:t>
            </a:r>
            <a:endParaRPr lang="hu-H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63512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11353"/>
            <a:ext cx="529100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8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 </a:t>
            </a:r>
            <a:r>
              <a:rPr lang="hu-HU" sz="3100" b="1" dirty="0">
                <a:solidFill>
                  <a:schemeClr val="tx2">
                    <a:lumMod val="75000"/>
                  </a:schemeClr>
                </a:solidFill>
              </a:rPr>
              <a:t>A kompetencia alapú nevelési,</a:t>
            </a:r>
            <a:br>
              <a:rPr lang="hu-HU" sz="3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3100" b="1" dirty="0">
                <a:solidFill>
                  <a:schemeClr val="tx2">
                    <a:lumMod val="75000"/>
                  </a:schemeClr>
                </a:solidFill>
              </a:rPr>
              <a:t>     oktatási programot átfogóan,</a:t>
            </a:r>
            <a:br>
              <a:rPr lang="hu-HU" sz="3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3100" b="1" dirty="0">
                <a:solidFill>
                  <a:schemeClr val="tx2">
                    <a:lumMod val="75000"/>
                  </a:schemeClr>
                </a:solidFill>
              </a:rPr>
              <a:t>  mintaadóan alkalmazó intézmény</a:t>
            </a:r>
            <a:endParaRPr lang="hu-HU" sz="3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087111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\\klauzalhome\homes\tanar\szilagyinegyongyver\Asztal\válogatott képek\DSC00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3967989" cy="29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klauzalhome\homes\tanar\szilagyinegyongyver\Asztal\Digitális évkönyv végleges\Környezettudatos nevelés\IMGP3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83" y="2708920"/>
            <a:ext cx="4103215" cy="307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659963"/>
            <a:ext cx="6965245" cy="883225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Nádor utcai Tagintézmény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381279" y="134076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                   </a:t>
            </a:r>
            <a:r>
              <a:rPr lang="hu-HU" dirty="0" smtClean="0">
                <a:solidFill>
                  <a:schemeClr val="tx2"/>
                </a:solidFill>
              </a:rPr>
              <a:t>Énekkel</a:t>
            </a:r>
            <a:r>
              <a:rPr lang="hu-HU" dirty="0">
                <a:solidFill>
                  <a:schemeClr val="tx2"/>
                </a:solidFill>
              </a:rPr>
              <a:t>, tánccal óvodából iskolába </a:t>
            </a:r>
          </a:p>
          <a:p>
            <a:pPr lvl="0"/>
            <a:r>
              <a:rPr lang="hu-HU" dirty="0" smtClean="0">
                <a:solidFill>
                  <a:schemeClr val="tx2"/>
                </a:solidFill>
              </a:rPr>
              <a:t>– </a:t>
            </a:r>
            <a:r>
              <a:rPr lang="hu-HU" dirty="0">
                <a:solidFill>
                  <a:schemeClr val="tx2"/>
                </a:solidFill>
              </a:rPr>
              <a:t>1. osztályos ének-gyermektánc tanmenet és koreográfia</a:t>
            </a:r>
          </a:p>
        </p:txBody>
      </p:sp>
      <p:pic>
        <p:nvPicPr>
          <p:cNvPr id="1026" name="Picture 2" descr="\\klauzalhome\homes\tanar\szilagyinegyongyver\Asztal\Digitális évkönyv végleges\Nádor utcai Tagintézmény\Programok és rendezvények\Farsang 2012 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2412"/>
            <a:ext cx="4995823" cy="374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klauzalhome\homes\tanar\szilagyinegyongyver\Asztal\Digitális évkönyv végleges\Nádor utcai Tagintézmény\Programok és rendezvények\Farsang 2012 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10370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klauzalhome\homes\tanar\szilagyinegyongyver\Asztal\Digitális évkönyv végleges\Nádor utcai Tagintézmény\Programok és rendezvények\SDC19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07" y="2251472"/>
            <a:ext cx="5002961" cy="375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65245" cy="1202485"/>
          </a:xfrm>
        </p:spPr>
        <p:txBody>
          <a:bodyPr>
            <a:noAutofit/>
          </a:bodyPr>
          <a:lstStyle/>
          <a:p>
            <a:pPr lvl="0"/>
            <a:r>
              <a:rPr lang="hu-HU" sz="2800" dirty="0">
                <a:solidFill>
                  <a:schemeClr val="tx2"/>
                </a:solidFill>
              </a:rPr>
              <a:t>Pálcikával és fonomimikával  az 1. osztályban</a:t>
            </a:r>
            <a:br>
              <a:rPr lang="hu-HU" sz="2800" dirty="0">
                <a:solidFill>
                  <a:schemeClr val="tx2"/>
                </a:solidFill>
              </a:rPr>
            </a:b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 descr="\\klauzalhome\homes\tanar\szilagyinegyongyver\Asztal\Digitális évkönyv végleges\Nádor utcai Tagintézmény\Jó gyakorlatok\SDC17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72816"/>
            <a:ext cx="4608513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klauzalhome\homes\tanar\szilagyinegyongyver\Asztal\Digitális évkönyv végleges\Nádor utcai Tagintézmény\Jó gyakorlatok\SDC19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1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1202485"/>
          </a:xfrm>
        </p:spPr>
        <p:txBody>
          <a:bodyPr>
            <a:normAutofit/>
          </a:bodyPr>
          <a:lstStyle/>
          <a:p>
            <a:pPr lvl="0"/>
            <a:r>
              <a:rPr lang="hu-HU" sz="2800" dirty="0" err="1">
                <a:solidFill>
                  <a:schemeClr val="tx2"/>
                </a:solidFill>
              </a:rPr>
              <a:t>Szorobánnal</a:t>
            </a:r>
            <a:r>
              <a:rPr lang="hu-HU" sz="2800" dirty="0">
                <a:solidFill>
                  <a:schemeClr val="tx2"/>
                </a:solidFill>
              </a:rPr>
              <a:t> a számok világában</a:t>
            </a:r>
            <a:br>
              <a:rPr lang="hu-HU" sz="2800" dirty="0">
                <a:solidFill>
                  <a:schemeClr val="tx2"/>
                </a:solidFill>
              </a:rPr>
            </a:b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 descr="\\klauzalhome\homes\tanar\szilagyinegyongyver\Asztal\Digitális évkönyv végleges\Nádor utcai Tagintézmény\Jó gyakorlatok\SDC17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556792"/>
            <a:ext cx="55321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klauzalhome\homes\tanar\szilagyinegyongyver\Asztal\Digitális évkönyv végleges\Nádor utcai Tagintézmény\Jó gyakorlatok\SDC17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29331"/>
            <a:ext cx="5676122" cy="42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1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jzszög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jzszög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jzszö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150</TotalTime>
  <Words>81</Words>
  <Application>Microsoft Office PowerPoint</Application>
  <PresentationFormat>Diavetítés a képernyőre (4:3 oldalarány)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Rajzszög</vt:lpstr>
      <vt:lpstr>Klauzál Gábor Általános Iskola</vt:lpstr>
      <vt:lpstr>Jó gyakorlataink: </vt:lpstr>
      <vt:lpstr>Kompetencia alapú oktatás   és integráció napról napra </vt:lpstr>
      <vt:lpstr>Tanulói laptop program a         gyakorlatban   (angol, magyar, történelem) </vt:lpstr>
      <vt:lpstr>Referenciaterületeink:  Befogadó pedagógiai gyakorlatot  mintaadóan alkalmazó intézmény</vt:lpstr>
      <vt:lpstr> A kompetencia alapú nevelési,      oktatási programot átfogóan,   mintaadóan alkalmazó intézmény</vt:lpstr>
      <vt:lpstr>Nádor utcai Tagintézmény</vt:lpstr>
      <vt:lpstr>Pálcikával és fonomimikával  az 1. osztályban </vt:lpstr>
      <vt:lpstr>Szorobánnal a számok világában </vt:lpstr>
      <vt:lpstr>Szövegértés, szövegalkotás fejlesztése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Klauzál Gábor Általános Iskola</dc:title>
  <dc:creator>Szilágyiné Vincze Gyöngyvér</dc:creator>
  <cp:lastModifiedBy>Szilágyiné Vincze Gyöngyvér</cp:lastModifiedBy>
  <cp:revision>20</cp:revision>
  <dcterms:created xsi:type="dcterms:W3CDTF">2013-02-05T09:21:00Z</dcterms:created>
  <dcterms:modified xsi:type="dcterms:W3CDTF">2013-02-07T08:24:21Z</dcterms:modified>
</cp:coreProperties>
</file>