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306" r:id="rId3"/>
    <p:sldId id="307" r:id="rId4"/>
    <p:sldId id="309" r:id="rId5"/>
    <p:sldId id="310" r:id="rId6"/>
    <p:sldId id="311" r:id="rId7"/>
    <p:sldId id="312" r:id="rId8"/>
    <p:sldId id="313" r:id="rId9"/>
    <p:sldId id="314" r:id="rId10"/>
    <p:sldId id="316" r:id="rId11"/>
    <p:sldId id="317" r:id="rId12"/>
    <p:sldId id="318" r:id="rId13"/>
    <p:sldId id="321" r:id="rId14"/>
    <p:sldId id="322" r:id="rId15"/>
    <p:sldId id="324" r:id="rId16"/>
    <p:sldId id="32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>
        <p:scale>
          <a:sx n="78" d="100"/>
          <a:sy n="78" d="100"/>
        </p:scale>
        <p:origin x="-1332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B5E2-1412-4A31-86AF-00FE74A5195D}" type="datetimeFigureOut">
              <a:rPr lang="hu-HU" smtClean="0"/>
              <a:pPr/>
              <a:t>2016.05.12.</a:t>
            </a:fld>
            <a:endParaRPr lang="hu-HU"/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C982-FE11-484C-97CD-A6FDA681F79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3220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2016.05.12.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72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34128"/>
            <a:ext cx="7488832" cy="3168352"/>
          </a:xfrm>
        </p:spPr>
        <p:txBody>
          <a:bodyPr/>
          <a:lstStyle/>
          <a:p>
            <a:pPr algn="ctr"/>
            <a:r>
              <a:rPr lang="hu-HU" dirty="0">
                <a:latin typeface="Arial Black" panose="020B0A04020102020204" pitchFamily="34" charset="0"/>
              </a:rPr>
              <a:t/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hu-HU" sz="2800" dirty="0">
                <a:latin typeface="Arial Black" panose="020B0A04020102020204" pitchFamily="34" charset="0"/>
              </a:rPr>
              <a:t>TÁMOP </a:t>
            </a:r>
            <a:r>
              <a:rPr lang="hu-HU" sz="2800" dirty="0" smtClean="0">
                <a:latin typeface="Arial Black" panose="020B0A04020102020204" pitchFamily="34" charset="0"/>
              </a:rPr>
              <a:t>3.3.8.12/2-2012-0033</a:t>
            </a:r>
            <a:br>
              <a:rPr lang="hu-HU" sz="2800" dirty="0" smtClean="0">
                <a:latin typeface="Arial Black" panose="020B0A04020102020204" pitchFamily="34" charset="0"/>
              </a:rPr>
            </a:br>
            <a:r>
              <a:rPr lang="hu-HU" sz="2800" dirty="0" smtClean="0">
                <a:latin typeface="Arial Black" panose="020B0A04020102020204" pitchFamily="34" charset="0"/>
              </a:rPr>
              <a:t>sorszámú</a:t>
            </a:r>
            <a:r>
              <a:rPr lang="hu-HU" sz="2800" dirty="0">
                <a:latin typeface="Arial Black" panose="020B0A04020102020204" pitchFamily="34" charset="0"/>
              </a:rPr>
              <a:t/>
            </a:r>
            <a:br>
              <a:rPr lang="hu-HU" sz="2800" dirty="0">
                <a:latin typeface="Arial Black" panose="020B0A04020102020204" pitchFamily="34" charset="0"/>
              </a:rPr>
            </a:br>
            <a:r>
              <a:rPr lang="hu-HU" sz="2800" cap="none" dirty="0"/>
              <a:t/>
            </a:r>
            <a:br>
              <a:rPr lang="hu-HU" sz="2800" cap="none" dirty="0"/>
            </a:br>
            <a:r>
              <a:rPr lang="hu-HU" sz="2800" dirty="0">
                <a:latin typeface="Arial Black" panose="020B0A04020102020204" pitchFamily="34" charset="0"/>
              </a:rPr>
              <a:t>„Esélyegyenlőségi alapú  fejlesztés Székkutason” </a:t>
            </a:r>
            <a:r>
              <a:rPr lang="hu-HU" sz="2800" cap="none" dirty="0" smtClean="0">
                <a:latin typeface="Arial Black" panose="020B0A04020102020204" pitchFamily="34" charset="0"/>
              </a:rPr>
              <a:t>c.  projekt</a:t>
            </a:r>
            <a:br>
              <a:rPr lang="hu-HU" sz="2800" cap="none" dirty="0" smtClean="0">
                <a:latin typeface="Arial Black" panose="020B0A04020102020204" pitchFamily="34" charset="0"/>
              </a:rPr>
            </a:br>
            <a:r>
              <a:rPr lang="hu-HU" sz="2800" cap="none" dirty="0" smtClean="0">
                <a:latin typeface="Arial Black" panose="020B0A04020102020204" pitchFamily="34" charset="0"/>
              </a:rPr>
              <a:t>  </a:t>
            </a:r>
            <a:r>
              <a:rPr lang="hu-HU" sz="2800" dirty="0" smtClean="0">
                <a:latin typeface="Arial Black" panose="020B0A04020102020204" pitchFamily="34" charset="0"/>
              </a:rPr>
              <a:t>2013/2014.</a:t>
            </a:r>
            <a:br>
              <a:rPr lang="hu-HU" sz="2800" dirty="0" smtClean="0">
                <a:latin typeface="Arial Black" panose="020B0A04020102020204" pitchFamily="34" charset="0"/>
              </a:rPr>
            </a:b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D:\Képek\Új mapp2014 vefgyes fotók\DSC079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536504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Költészet napja –április 11.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6" y="1124744"/>
            <a:ext cx="460851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 Húsvétváró foglalkozás – április15.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1" y="1124744"/>
            <a:ext cx="4623930" cy="297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26528"/>
            <a:ext cx="4968552" cy="372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6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smtClean="0"/>
              <a:t>Gyárlátogatás: Mercedes - április 22.</a:t>
            </a:r>
            <a:endParaRPr lang="hu-HU" sz="3200" dirty="0"/>
          </a:p>
        </p:txBody>
      </p:sp>
      <p:pic>
        <p:nvPicPr>
          <p:cNvPr id="1027" name="Picture 3" descr="C:\Users\felhasználó\Desktop\TÁMOP 3.3.8\Mercedes\KECSKEMÉTfényképek Vné\IMG_0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52936"/>
            <a:ext cx="5036301" cy="37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lhasználó\Desktop\TÁMOP 3.3.8\Mercedes\KECSKEMÉTfényképek Vné\IMG_0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4623"/>
            <a:ext cx="4555232" cy="34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elhasználó\Desktop\TÁMOP 3.3.8\Mercedes\KECSKEMÉTfényképek Vné\IMG_0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2779634" cy="208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940152" y="1484784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Kecskemét</a:t>
            </a:r>
          </a:p>
        </p:txBody>
      </p:sp>
    </p:spTree>
    <p:extLst>
      <p:ext uri="{BB962C8B-B14F-4D97-AF65-F5344CB8AC3E}">
        <p14:creationId xmlns:p14="http://schemas.microsoft.com/office/powerpoint/2010/main" val="19695324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Színházlátogatás- </a:t>
            </a:r>
            <a:r>
              <a:rPr lang="hu-HU" dirty="0" smtClean="0"/>
              <a:t>BFMK 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2052" name="Picture 4" descr="C:\Users\felhasználó\Desktop\TÁMOP 3.3.8\Színház  bérletes alsós\Színház II\Színházlátogatás II fényk\DSC07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83" y="1916832"/>
            <a:ext cx="5042520" cy="33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5607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78401"/>
            <a:ext cx="3557450" cy="267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5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Színházlátogatás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Békéscsaba </a:t>
            </a:r>
          </a:p>
          <a:p>
            <a:endParaRPr lang="hu-H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481372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4" y="2348879"/>
            <a:ext cx="4776996" cy="366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7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Szarvas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 descr="F:\szarvas (2)\P117000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511256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F:\szarvas (2)\DSC002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94"/>
            <a:ext cx="4176464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F:\szarvas (2)\DSC002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74862"/>
            <a:ext cx="4968552" cy="29648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827584" y="538731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é</a:t>
            </a:r>
            <a:r>
              <a:rPr lang="hu-HU" dirty="0" smtClean="0"/>
              <a:t>s az ovisok..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30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2336" y="13411"/>
            <a:ext cx="8686800" cy="838200"/>
          </a:xfrm>
        </p:spPr>
        <p:txBody>
          <a:bodyPr>
            <a:normAutofit/>
          </a:bodyPr>
          <a:lstStyle/>
          <a:p>
            <a:r>
              <a:rPr lang="hu-HU" dirty="0" smtClean="0"/>
              <a:t>Ópusztaszer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57" y="1420280"/>
            <a:ext cx="4530045" cy="292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" y="1412775"/>
            <a:ext cx="4612031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3016"/>
            <a:ext cx="3999146" cy="299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8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hu-HU" sz="2400" b="1" dirty="0"/>
              <a:t>E </a:t>
            </a:r>
            <a:r>
              <a:rPr lang="hu-HU" sz="2400" b="1" dirty="0" err="1" smtClean="0"/>
              <a:t>sélyegyenlőségi</a:t>
            </a:r>
            <a:r>
              <a:rPr lang="hu-HU" sz="2400" b="1" dirty="0" smtClean="0"/>
              <a:t> </a:t>
            </a:r>
            <a:r>
              <a:rPr lang="hu-HU" sz="2400" b="1" dirty="0"/>
              <a:t>alapú </a:t>
            </a:r>
            <a:r>
              <a:rPr lang="hu-HU" sz="2400" b="1" dirty="0" smtClean="0"/>
              <a:t> fejlesztés </a:t>
            </a:r>
            <a:r>
              <a:rPr lang="hu-HU" sz="2400" b="1" dirty="0"/>
              <a:t>Székkutason” </a:t>
            </a:r>
            <a:r>
              <a:rPr lang="hu-HU" sz="2400" b="1" dirty="0" smtClean="0"/>
              <a:t> c. </a:t>
            </a:r>
            <a:r>
              <a:rPr lang="hu-HU" sz="2400" dirty="0" smtClean="0"/>
              <a:t>projekt </a:t>
            </a:r>
            <a:r>
              <a:rPr lang="hu-HU" sz="2400" dirty="0"/>
              <a:t>- TÁMOP </a:t>
            </a:r>
            <a:r>
              <a:rPr lang="hu-HU" sz="2400" dirty="0" smtClean="0"/>
              <a:t>3.3.8.12/2-0033.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hu-HU" b="1" dirty="0" smtClean="0"/>
              <a:t>Megvalósítás</a:t>
            </a:r>
            <a:r>
              <a:rPr lang="hu-HU" b="1" dirty="0"/>
              <a:t>: </a:t>
            </a:r>
            <a:endParaRPr lang="hu-HU" b="1" dirty="0" smtClean="0"/>
          </a:p>
          <a:p>
            <a:pPr lvl="0">
              <a:buNone/>
            </a:pPr>
            <a:r>
              <a:rPr lang="hu-HU" dirty="0" smtClean="0"/>
              <a:t>2013</a:t>
            </a:r>
            <a:r>
              <a:rPr lang="hu-HU" dirty="0"/>
              <a:t>. szeptember 1-től 2015. november 30-ig </a:t>
            </a:r>
            <a:endParaRPr lang="hu-HU" dirty="0" smtClean="0"/>
          </a:p>
          <a:p>
            <a:pPr lvl="0">
              <a:buNone/>
            </a:pPr>
            <a:r>
              <a:rPr lang="hu-HU" dirty="0" smtClean="0"/>
              <a:t>a </a:t>
            </a:r>
            <a:r>
              <a:rPr lang="hu-HU" dirty="0" err="1" smtClean="0"/>
              <a:t>Líbor</a:t>
            </a:r>
            <a:r>
              <a:rPr lang="hu-HU" dirty="0" smtClean="0"/>
              <a:t> Ilona Óvodával konzorciumban</a:t>
            </a:r>
            <a:endParaRPr lang="hu-HU" dirty="0"/>
          </a:p>
          <a:p>
            <a:pPr>
              <a:buNone/>
            </a:pPr>
            <a:r>
              <a:rPr lang="hu-HU" b="1" dirty="0" smtClean="0">
                <a:latin typeface="Times New Roman" pitchFamily="18" charset="0"/>
              </a:rPr>
              <a:t>Célok: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dirty="0" smtClean="0">
                <a:latin typeface="Times New Roman" pitchFamily="18" charset="0"/>
              </a:rPr>
              <a:t>a </a:t>
            </a:r>
            <a:r>
              <a:rPr lang="hu-HU" dirty="0" err="1">
                <a:latin typeface="Times New Roman" pitchFamily="18" charset="0"/>
              </a:rPr>
              <a:t>hhh-tanulók</a:t>
            </a:r>
            <a:r>
              <a:rPr lang="hu-HU" dirty="0">
                <a:latin typeface="Times New Roman" pitchFamily="18" charset="0"/>
              </a:rPr>
              <a:t> </a:t>
            </a:r>
            <a:r>
              <a:rPr lang="hu-HU" dirty="0" smtClean="0">
                <a:latin typeface="Times New Roman" pitchFamily="18" charset="0"/>
              </a:rPr>
              <a:t>felzárkóztatása, esélyegyenlőségének </a:t>
            </a:r>
            <a:r>
              <a:rPr lang="hu-HU" dirty="0">
                <a:latin typeface="Times New Roman" pitchFamily="18" charset="0"/>
              </a:rPr>
              <a:t>megteremtése, és a tanulóbarát iskolai környezet kialakítása mellett a pedagógusoknak továbbképzéseken való részvétele </a:t>
            </a:r>
          </a:p>
          <a:p>
            <a:pPr lvl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108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hu-HU" b="1" dirty="0"/>
              <a:t>Az elnyert összeg </a:t>
            </a:r>
            <a:r>
              <a:rPr lang="hu-HU" dirty="0" smtClean="0"/>
              <a:t>:</a:t>
            </a:r>
            <a:r>
              <a:rPr lang="hu-HU" b="1" dirty="0"/>
              <a:t>26.568.720,</a:t>
            </a:r>
            <a:r>
              <a:rPr lang="hu-HU" b="1" dirty="0" err="1"/>
              <a:t>-Ft</a:t>
            </a:r>
            <a:endParaRPr lang="hu-HU" dirty="0"/>
          </a:p>
          <a:p>
            <a:pPr lvl="0"/>
            <a:r>
              <a:rPr lang="hu-HU" dirty="0" err="1" smtClean="0"/>
              <a:t>Mentorálás</a:t>
            </a:r>
            <a:endParaRPr lang="hu-HU" dirty="0"/>
          </a:p>
          <a:p>
            <a:pPr lvl="0"/>
            <a:r>
              <a:rPr lang="hu-HU" dirty="0"/>
              <a:t>Pszichológusi szolgáltatás tanulók számára.</a:t>
            </a:r>
          </a:p>
          <a:p>
            <a:pPr lvl="0"/>
            <a:r>
              <a:rPr lang="hu-HU" dirty="0"/>
              <a:t>Kirándulások, </a:t>
            </a:r>
            <a:r>
              <a:rPr lang="hu-HU" dirty="0" smtClean="0"/>
              <a:t>színházlátogatások.</a:t>
            </a:r>
          </a:p>
          <a:p>
            <a:pPr lvl="0"/>
            <a:r>
              <a:rPr lang="hu-HU" dirty="0" smtClean="0"/>
              <a:t>Pályaorientációs tevékenységek</a:t>
            </a:r>
            <a:endParaRPr lang="hu-HU" dirty="0"/>
          </a:p>
          <a:p>
            <a:pPr lvl="0"/>
            <a:r>
              <a:rPr lang="hu-HU" dirty="0"/>
              <a:t>Átmeneteket támogató programok(óvoda-iskola, alsó-felső átmenet)</a:t>
            </a:r>
          </a:p>
          <a:p>
            <a:pPr lvl="0"/>
            <a:r>
              <a:rPr lang="hu-HU" dirty="0"/>
              <a:t>Közös programok a helyi civil </a:t>
            </a:r>
            <a:r>
              <a:rPr lang="hu-HU" dirty="0" smtClean="0"/>
              <a:t>szervezetekkel,</a:t>
            </a:r>
          </a:p>
          <a:p>
            <a:r>
              <a:rPr lang="hu-HU" dirty="0"/>
              <a:t>Pedagógus továbbképzések</a:t>
            </a:r>
          </a:p>
          <a:p>
            <a:pPr lvl="0"/>
            <a:r>
              <a:rPr lang="hu-HU" dirty="0" smtClean="0"/>
              <a:t>Eszközbeszerzés</a:t>
            </a:r>
            <a:endParaRPr lang="hu-HU" dirty="0"/>
          </a:p>
          <a:p>
            <a:pPr lvl="0"/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02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Márton-nap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Manó Tanoda</a:t>
            </a:r>
            <a:endParaRPr lang="hu-HU" dirty="0"/>
          </a:p>
        </p:txBody>
      </p:sp>
      <p:pic>
        <p:nvPicPr>
          <p:cNvPr id="1028" name="Picture 4" descr="F:\DSCF4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236471" cy="31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SCF4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62" y="4431640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SCF4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7" y="2045234"/>
            <a:ext cx="4193703" cy="31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DSCF4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740" y="3284984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Karácsonyi Kavalkád  </a:t>
            </a:r>
            <a:r>
              <a:rPr lang="hu-HU" sz="2700" dirty="0" smtClean="0"/>
              <a:t>2013.december 21.</a:t>
            </a:r>
            <a:endParaRPr lang="hu-HU" sz="2700" dirty="0"/>
          </a:p>
        </p:txBody>
      </p:sp>
      <p:pic>
        <p:nvPicPr>
          <p:cNvPr id="1027" name="Picture 3" descr="F:\DSC06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72" y="1124744"/>
            <a:ext cx="5400600" cy="30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DSC062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124744"/>
            <a:ext cx="6199237" cy="34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SC06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548" y="4191074"/>
            <a:ext cx="5631452" cy="316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SC062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869293"/>
            <a:ext cx="5313256" cy="298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 descr="F:\DSC06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71246"/>
            <a:ext cx="6092168" cy="34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SC06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2971246"/>
            <a:ext cx="6127579" cy="34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SC06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60" y="445114"/>
            <a:ext cx="6476308" cy="36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Patyi Éva\Downloads\DSC07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76762"/>
            <a:ext cx="5940152" cy="39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DSC07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" y="2996952"/>
            <a:ext cx="5609868" cy="37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0705" y="620688"/>
            <a:ext cx="8686800" cy="838200"/>
          </a:xfrm>
        </p:spPr>
        <p:txBody>
          <a:bodyPr>
            <a:normAutofit/>
          </a:bodyPr>
          <a:lstStyle/>
          <a:p>
            <a:r>
              <a:rPr lang="hu-HU" dirty="0" smtClean="0"/>
              <a:t>                                                  TÁMOP 3.3.8.12/2.               </a:t>
            </a:r>
            <a:endParaRPr lang="hu-HU" sz="1600" b="1" dirty="0" smtClean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                                          2014.03.02.                                                                             </a:t>
            </a:r>
            <a:r>
              <a:rPr lang="hu-HU" sz="2400" dirty="0" smtClean="0"/>
              <a:t>2014.március 2.                             </a:t>
            </a:r>
            <a:r>
              <a:rPr lang="hu-HU" dirty="0" smtClean="0"/>
              <a:t>Mohácsi busójárás                                       </a:t>
            </a:r>
            <a:r>
              <a:rPr lang="hu-HU" sz="2400" dirty="0" smtClean="0"/>
              <a:t>Mohácsi busójárás</a:t>
            </a:r>
            <a:endParaRPr lang="hu-HU" sz="2400" dirty="0"/>
          </a:p>
        </p:txBody>
      </p:sp>
      <p:pic>
        <p:nvPicPr>
          <p:cNvPr id="2051" name="Picture 3" descr="F:\DSC07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322089" cy="354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5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Manó-tanoda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Óvoda-iskola</a:t>
            </a:r>
          </a:p>
          <a:p>
            <a:pPr marL="0" indent="0">
              <a:buNone/>
            </a:pPr>
            <a:r>
              <a:rPr lang="hu-HU" dirty="0"/>
              <a:t>á</a:t>
            </a:r>
            <a:r>
              <a:rPr lang="hu-HU" dirty="0" smtClean="0"/>
              <a:t>tmenetet</a:t>
            </a:r>
          </a:p>
          <a:p>
            <a:pPr marL="0" indent="0">
              <a:buNone/>
            </a:pPr>
            <a:r>
              <a:rPr lang="hu-HU" dirty="0"/>
              <a:t>t</a:t>
            </a:r>
            <a:r>
              <a:rPr lang="hu-HU" dirty="0" smtClean="0"/>
              <a:t>ámogató</a:t>
            </a:r>
          </a:p>
          <a:p>
            <a:pPr marL="0" indent="0">
              <a:buNone/>
            </a:pPr>
            <a:r>
              <a:rPr lang="hu-HU" dirty="0" smtClean="0"/>
              <a:t>programok</a:t>
            </a:r>
            <a:endParaRPr lang="hu-HU" dirty="0"/>
          </a:p>
        </p:txBody>
      </p:sp>
      <p:pic>
        <p:nvPicPr>
          <p:cNvPr id="1027" name="Picture 3" descr="F:\DSC06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230327" cy="29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DSC06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550461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DSC06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" y="3861048"/>
            <a:ext cx="5544616" cy="31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Manó-tanoda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4742" y="1573894"/>
            <a:ext cx="86868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u-HU" sz="7200" b="1" dirty="0" smtClean="0"/>
              <a:t>Kiszebáb készítése</a:t>
            </a:r>
          </a:p>
          <a:p>
            <a:pPr marL="0" indent="0">
              <a:buNone/>
            </a:pPr>
            <a:r>
              <a:rPr lang="hu-HU" sz="7200" b="1" dirty="0"/>
              <a:t>a</a:t>
            </a:r>
            <a:r>
              <a:rPr lang="hu-HU" sz="7200" b="1" dirty="0" smtClean="0"/>
              <a:t>z óvodában 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8000" b="1" dirty="0" smtClean="0"/>
              <a:t>Emlékháznál télbúcsúztatás</a:t>
            </a:r>
          </a:p>
          <a:p>
            <a:pPr marL="0" indent="0">
              <a:buNone/>
            </a:pPr>
            <a:r>
              <a:rPr lang="hu-HU" sz="8000" b="1" dirty="0"/>
              <a:t>m</a:t>
            </a:r>
            <a:r>
              <a:rPr lang="hu-HU" sz="8000" b="1" dirty="0" smtClean="0"/>
              <a:t>árcius 4-én</a:t>
            </a:r>
            <a:endParaRPr lang="hu-HU" sz="8000" b="1" dirty="0"/>
          </a:p>
        </p:txBody>
      </p:sp>
      <p:pic>
        <p:nvPicPr>
          <p:cNvPr id="1026" name="Picture 2" descr="F:\DSC07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62" y="200895"/>
            <a:ext cx="5292080" cy="35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SC07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74" y="3068960"/>
            <a:ext cx="5112568" cy="340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SC07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" y="2204864"/>
            <a:ext cx="4896036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0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152</Words>
  <Application>Microsoft Office PowerPoint</Application>
  <PresentationFormat>Diavetítés a képernyőre (4:3 oldalarány)</PresentationFormat>
  <Paragraphs>72</Paragraphs>
  <Slides>16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Office-téma</vt:lpstr>
      <vt:lpstr> TÁMOP 3.3.8.12/2-2012-0033 sorszámú  „Esélyegyenlőségi alapú  fejlesztés Székkutason” c.  projekt   2013/2014. </vt:lpstr>
      <vt:lpstr>E sélyegyenlőségi alapú  fejlesztés Székkutason”  c. projekt - TÁMOP 3.3.8.12/2-0033. </vt:lpstr>
      <vt:lpstr>PowerPoint bemutató</vt:lpstr>
      <vt:lpstr>Márton-nap </vt:lpstr>
      <vt:lpstr>Karácsonyi Kavalkád  2013.december 21.</vt:lpstr>
      <vt:lpstr>PowerPoint bemutató</vt:lpstr>
      <vt:lpstr>                                                  TÁMOP 3.3.8.12/2.               </vt:lpstr>
      <vt:lpstr>Manó-tanoda</vt:lpstr>
      <vt:lpstr>Manó-tanoda</vt:lpstr>
      <vt:lpstr>Költészet napja –április 11. </vt:lpstr>
      <vt:lpstr> Húsvétváró foglalkozás – április15.</vt:lpstr>
      <vt:lpstr>PowerPoint bemutató</vt:lpstr>
      <vt:lpstr>Színházlátogatás- BFMK    </vt:lpstr>
      <vt:lpstr>Színházlátogatás</vt:lpstr>
      <vt:lpstr>Szarvas </vt:lpstr>
      <vt:lpstr>Ópusztaszer 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Windows-felhasználó</cp:lastModifiedBy>
  <cp:revision>68</cp:revision>
  <dcterms:created xsi:type="dcterms:W3CDTF">2014-03-03T11:13:53Z</dcterms:created>
  <dcterms:modified xsi:type="dcterms:W3CDTF">2016-05-12T06:49:25Z</dcterms:modified>
</cp:coreProperties>
</file>