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ADCC9-B62B-465A-9B5C-7E1852A09711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02216-7774-4269-A530-A2D119C5D638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5234C00-5808-4D52-BEF4-BE9A9C5773DE}" type="datetimeFigureOut">
              <a:rPr lang="hu-HU" smtClean="0"/>
              <a:pPr/>
              <a:t>2010.08.25.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903F12-51E3-45FE-9027-C1BDDB4BE80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200" b="1" i="1" dirty="0" smtClean="0"/>
              <a:t>TÁMOP 3.3.3-08/1-2009-0012 </a:t>
            </a:r>
            <a:br>
              <a:rPr lang="hu-HU" sz="3200" b="1" i="1" dirty="0" smtClean="0"/>
            </a:br>
            <a:r>
              <a:rPr lang="hu-HU" sz="3200" b="1" i="1" dirty="0" smtClean="0"/>
              <a:t> „Nyitott kapcsolatok” című projekt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607720"/>
          </a:xfrm>
        </p:spPr>
        <p:txBody>
          <a:bodyPr>
            <a:normAutofit fontScale="62500" lnSpcReduction="20000"/>
          </a:bodyPr>
          <a:lstStyle/>
          <a:p>
            <a:pPr algn="l"/>
            <a:endParaRPr lang="hu-HU" dirty="0" smtClean="0"/>
          </a:p>
          <a:p>
            <a:pPr algn="ctr"/>
            <a:r>
              <a:rPr lang="hu-HU" sz="7300" dirty="0" smtClean="0"/>
              <a:t>Megvalósítás időtartama:</a:t>
            </a:r>
          </a:p>
          <a:p>
            <a:pPr algn="ctr"/>
            <a:r>
              <a:rPr lang="hu-HU" sz="7300" b="1" dirty="0" smtClean="0"/>
              <a:t>2010. január 1. – 2010. március 31.</a:t>
            </a:r>
          </a:p>
          <a:p>
            <a:pPr algn="ctr"/>
            <a:endParaRPr lang="hu-HU" sz="7300" b="1" dirty="0" smtClean="0"/>
          </a:p>
          <a:p>
            <a:pPr algn="ctr"/>
            <a:r>
              <a:rPr lang="hu-HU" sz="7300" b="1" dirty="0" smtClean="0"/>
              <a:t>Elnyert támogatás összege:   </a:t>
            </a:r>
            <a:r>
              <a:rPr lang="hu-HU" sz="7300" dirty="0" smtClean="0"/>
              <a:t>29.582.783,- Ft (22.134.877,- Ft)</a:t>
            </a:r>
            <a:endParaRPr lang="hu-HU" sz="7300" b="1" dirty="0" smtClean="0"/>
          </a:p>
          <a:p>
            <a:pPr algn="ctr"/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Egyéb 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IPR menedzsment működtetése</a:t>
            </a:r>
          </a:p>
          <a:p>
            <a:r>
              <a:rPr lang="hu-HU" dirty="0" smtClean="0"/>
              <a:t>Nyilvánosság biztosítása</a:t>
            </a:r>
          </a:p>
          <a:p>
            <a:r>
              <a:rPr lang="hu-HU" dirty="0" smtClean="0"/>
              <a:t>Honlap, online fejlesztési platform (Rácz Miklós)</a:t>
            </a:r>
          </a:p>
          <a:p>
            <a:r>
              <a:rPr lang="hu-HU" dirty="0" smtClean="0"/>
              <a:t>Irodaszer beszerzése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Konzorciumi partnerek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Főpályázó:</a:t>
            </a:r>
          </a:p>
          <a:p>
            <a:r>
              <a:rPr lang="hu-HU" dirty="0" smtClean="0"/>
              <a:t>HTKT Klauzál Gábor Általános Iskola</a:t>
            </a:r>
          </a:p>
          <a:p>
            <a:r>
              <a:rPr lang="hu-HU" dirty="0" smtClean="0"/>
              <a:t>Konzorciumi partnerek:</a:t>
            </a:r>
          </a:p>
          <a:p>
            <a:r>
              <a:rPr lang="hu-HU" dirty="0" smtClean="0"/>
              <a:t>Exner Leó Óvoda</a:t>
            </a:r>
          </a:p>
          <a:p>
            <a:r>
              <a:rPr lang="hu-HU" dirty="0" err="1" smtClean="0"/>
              <a:t>Aranyossy</a:t>
            </a:r>
            <a:r>
              <a:rPr lang="hu-HU" dirty="0" smtClean="0"/>
              <a:t> Ágoston Egységes Módszertani Központ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pályázati konstrukció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u-HU" b="1" dirty="0" smtClean="0"/>
              <a:t>Cél, hogy kialakuljon Magyarországon egy olyan hálózat, amely egymást segítő </a:t>
            </a:r>
            <a:r>
              <a:rPr lang="hu-HU" dirty="0" smtClean="0"/>
              <a:t>minőségbiztosított szakmai hálóként összefogja a hátrányos helyzetű/roma tanulókat integráltan oktató, szolgáltató intézményeket, szakmai műhelyeket, pedagógusképzéssel foglalkozó felsőoktatási kutatási és képzési központokat. </a:t>
            </a:r>
          </a:p>
          <a:p>
            <a:pPr>
              <a:buNone/>
            </a:pPr>
            <a:r>
              <a:rPr lang="hu-HU" dirty="0" smtClean="0"/>
              <a:t>A program lényege az IPR alapú intézményfejlesztésre, az inkluzív oktatási környezetre fókuszáló egymástól tanulás.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Célok, feladatok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194944"/>
          </a:xfrm>
        </p:spPr>
        <p:txBody>
          <a:bodyPr>
            <a:normAutofit fontScale="62500" lnSpcReduction="20000"/>
          </a:bodyPr>
          <a:lstStyle/>
          <a:p>
            <a:pPr algn="just"/>
            <a:endParaRPr lang="hu-HU" sz="4600" b="1" dirty="0" smtClean="0"/>
          </a:p>
          <a:p>
            <a:pPr algn="just"/>
            <a:r>
              <a:rPr lang="hu-HU" sz="4600" b="1" dirty="0" smtClean="0"/>
              <a:t>Projektünk legfontosabb célja, hogy az IPR folyamatos fejlesztése mellett nyitott kapcsolatok révén lehetőséget biztosítsunk a hálózati tanulásra, régiós szinten segítsük partnerintézményeink IPR adaptációját, megteremtsük a leghatékonyabb tanulási mód, az egymástól tanulás feltételeit. </a:t>
            </a:r>
            <a:endParaRPr lang="hu-HU" sz="46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IPR alapú intézményfejlesztés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IPR menedzsment működtetése (Bucsai Ferencné, Miklós Anikó, Pálné Molnár Csilla)</a:t>
            </a:r>
          </a:p>
          <a:p>
            <a:r>
              <a:rPr lang="hu-HU" dirty="0" smtClean="0"/>
              <a:t>IKCS csoport működtetése (Gabnai Jánosné, Dezső Zsuzsanna, Horváthné Szalay Ágnes)</a:t>
            </a:r>
          </a:p>
          <a:p>
            <a:r>
              <a:rPr lang="hu-HU" dirty="0" smtClean="0"/>
              <a:t>Pályaorientációs munkacsoport (Karsainé Hegedűs Ildikó, Papp Enikő, Tatár Sándorné)</a:t>
            </a:r>
          </a:p>
          <a:p>
            <a:r>
              <a:rPr lang="hu-HU" dirty="0" smtClean="0"/>
              <a:t>Multikulturális elemek adaptációja (Pócs Andrea,  Makainé Vitális Mónika, Papp Enikő)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IPR alapú intézményfejlesztés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Óvoda-Iskola</a:t>
            </a:r>
            <a:r>
              <a:rPr lang="hu-HU" dirty="0" smtClean="0"/>
              <a:t> átmenet (Ungor Edina, Nagyné Nagy Krisztina, Marhás Erika)</a:t>
            </a:r>
          </a:p>
          <a:p>
            <a:r>
              <a:rPr lang="hu-HU" dirty="0" smtClean="0"/>
              <a:t>Bulgáriai jó gyakorlat megismerése</a:t>
            </a:r>
          </a:p>
          <a:p>
            <a:r>
              <a:rPr lang="hu-HU" dirty="0" smtClean="0"/>
              <a:t>Szociokulturális hátránykompenzáció (erdei iskola program, tanszer)</a:t>
            </a:r>
          </a:p>
          <a:p>
            <a:r>
              <a:rPr lang="hu-HU" dirty="0" smtClean="0"/>
              <a:t>Tanulóbarát környezet kialakítása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Szolgáltatóvá válást elősegítő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Integrációs referenciaintézményi mentorok felkészülésben részt vesz: Bucsai Ferencné, Bocskai Anita, Tatárné Kovács Marianna, Marhás </a:t>
            </a:r>
            <a:r>
              <a:rPr lang="hu-HU" dirty="0" smtClean="0"/>
              <a:t>Erika, </a:t>
            </a:r>
            <a:r>
              <a:rPr lang="hu-HU" dirty="0" smtClean="0"/>
              <a:t>Baranyi Imre</a:t>
            </a:r>
          </a:p>
          <a:p>
            <a:r>
              <a:rPr lang="hu-HU" dirty="0" smtClean="0"/>
              <a:t>Csoportos és egyéni </a:t>
            </a:r>
            <a:r>
              <a:rPr lang="hu-HU" dirty="0" err="1" smtClean="0"/>
              <a:t>hospitáció</a:t>
            </a:r>
            <a:r>
              <a:rPr lang="hu-HU" dirty="0" smtClean="0"/>
              <a:t>: Bucsai Ferencné, Makainé Vitális Mónika, Tatárné Kovács Mariann, Bocskai Anita, Marhás Erika, Juhász Nagy Istvánné, Vincze Éva, Baranyi Imre, Hajdú Ibolya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Szolgáltatói tevékenységek 1.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 találkozó szervezése – referenciaintézmények jó gyakorlatainak </a:t>
            </a:r>
            <a:r>
              <a:rPr lang="hu-HU" dirty="0" err="1" smtClean="0"/>
              <a:t>disszeminációja</a:t>
            </a:r>
            <a:r>
              <a:rPr lang="hu-HU" dirty="0" smtClean="0"/>
              <a:t>, 2 találkozón való részvétel</a:t>
            </a:r>
          </a:p>
          <a:p>
            <a:r>
              <a:rPr lang="hu-HU" dirty="0" smtClean="0"/>
              <a:t>6 tematikus szakmai műhely szervezése: óvoda-iskola átmenet, kooperatív tanulásszervezés, multikulturális tartalmak, általános- és középiskola átmenet támogatása területeken.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Szolgáltatói tevékenységek 2.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Közoktatásfejlesztési</a:t>
            </a:r>
            <a:r>
              <a:rPr lang="hu-HU" dirty="0" smtClean="0"/>
              <a:t> hálózat rendezvényein való részvétel – együttműködési megállapodás megkötése</a:t>
            </a:r>
          </a:p>
          <a:p>
            <a:r>
              <a:rPr lang="hu-HU" dirty="0" smtClean="0"/>
              <a:t>Referencia intézmények felkészítését segítő szakmai műhely szervezése 8 alkalommal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378</Words>
  <Application>Microsoft Office PowerPoint</Application>
  <PresentationFormat>Diavetítés a képernyőre (4:3 oldalarány)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Lendület</vt:lpstr>
      <vt:lpstr>TÁMOP 3.3.3-08/1-2009-0012   „Nyitott kapcsolatok” című projekt</vt:lpstr>
      <vt:lpstr>Konzorciumi partnerek</vt:lpstr>
      <vt:lpstr>A pályázati konstrukció célja</vt:lpstr>
      <vt:lpstr>Célok, feladatok</vt:lpstr>
      <vt:lpstr>IPR alapú intézményfejlesztés 1.</vt:lpstr>
      <vt:lpstr>IPR alapú intézményfejlesztés 2.</vt:lpstr>
      <vt:lpstr>Szolgáltatóvá válást elősegítő tevékenységek</vt:lpstr>
      <vt:lpstr>Szolgáltatói tevékenységek 1.</vt:lpstr>
      <vt:lpstr>Szolgáltatói tevékenységek 2.</vt:lpstr>
      <vt:lpstr>Egyéb feladat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TÁMOP 3.3.3-08/1-2009-0012   „Nyitott kapcsolatok” című projekt</dc:title>
  <dc:creator>user</dc:creator>
  <cp:lastModifiedBy>user</cp:lastModifiedBy>
  <cp:revision>7</cp:revision>
  <dcterms:created xsi:type="dcterms:W3CDTF">2010-08-24T16:37:28Z</dcterms:created>
  <dcterms:modified xsi:type="dcterms:W3CDTF">2010-08-25T10:30:38Z</dcterms:modified>
</cp:coreProperties>
</file>